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94" r:id="rId2"/>
    <p:sldId id="271" r:id="rId3"/>
    <p:sldId id="275" r:id="rId4"/>
    <p:sldId id="276" r:id="rId5"/>
    <p:sldId id="277" r:id="rId6"/>
    <p:sldId id="278" r:id="rId7"/>
    <p:sldId id="279" r:id="rId8"/>
    <p:sldId id="291" r:id="rId9"/>
    <p:sldId id="283" r:id="rId10"/>
    <p:sldId id="282" r:id="rId11"/>
    <p:sldId id="284" r:id="rId12"/>
    <p:sldId id="285" r:id="rId13"/>
    <p:sldId id="286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25FF88"/>
    <a:srgbClr val="36803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2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62414-5E39-4992-A3CB-F3E0536541CF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9EB14-E686-4D0B-9CF2-E7A11D650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86E9-4EF4-4454-8265-F2F73B59AD8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9000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86E9-4EF4-4454-8265-F2F73B59AD8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9000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86E9-4EF4-4454-8265-F2F73B59AD8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9000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86E9-4EF4-4454-8265-F2F73B59AD8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9000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86E9-4EF4-4454-8265-F2F73B59AD8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9000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86E9-4EF4-4454-8265-F2F73B59AD8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9000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86E9-4EF4-4454-8265-F2F73B59AD8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9000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86E9-4EF4-4454-8265-F2F73B59AD8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9000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86E9-4EF4-4454-8265-F2F73B59AD8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9000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86E9-4EF4-4454-8265-F2F73B59AD8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9000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86E9-4EF4-4454-8265-F2F73B59AD8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9000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A86E9-4EF4-4454-8265-F2F73B59AD8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19000"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natasha_koroleva_-_malenkaya_strana%20MpTri.Net.mp3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2.jpeg"/><Relationship Id="rId2" Type="http://schemas.openxmlformats.org/officeDocument/2006/relationships/audio" Target="file:///C:\Users\User\Desktop\Natasha-Koroleva-Malen_kaya-Stranaminusovka(muztune.com).mp3" TargetMode="External"/><Relationship Id="rId1" Type="http://schemas.openxmlformats.org/officeDocument/2006/relationships/tags" Target="../tags/tag9.xm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49.png"/><Relationship Id="rId9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audio" Target="file:///C:\Users\User\Desktop\Natasha-Koroleva-Malen_kaya-Stranaminusovka(muztune.com).mp3" TargetMode="External"/><Relationship Id="rId1" Type="http://schemas.openxmlformats.org/officeDocument/2006/relationships/tags" Target="../tags/tag10.xml"/><Relationship Id="rId6" Type="http://schemas.openxmlformats.org/officeDocument/2006/relationships/image" Target="../media/image14.gif"/><Relationship Id="rId11" Type="http://schemas.openxmlformats.org/officeDocument/2006/relationships/image" Target="../media/image61.png"/><Relationship Id="rId5" Type="http://schemas.openxmlformats.org/officeDocument/2006/relationships/image" Target="../media/image56.gif"/><Relationship Id="rId10" Type="http://schemas.openxmlformats.org/officeDocument/2006/relationships/image" Target="../media/image60.jpeg"/><Relationship Id="rId4" Type="http://schemas.openxmlformats.org/officeDocument/2006/relationships/image" Target="../media/image55.gif"/><Relationship Id="rId9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72.jpeg"/><Relationship Id="rId5" Type="http://schemas.openxmlformats.org/officeDocument/2006/relationships/image" Target="../media/image71.gif"/><Relationship Id="rId4" Type="http://schemas.openxmlformats.org/officeDocument/2006/relationships/image" Target="../media/image7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gif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gif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gif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gif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36.jpeg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6.jpeg"/><Relationship Id="rId2" Type="http://schemas.openxmlformats.org/officeDocument/2006/relationships/audio" Target="file:///C:\Users\User\Desktop\Natasha-Koroleva-Malen_kaya-Stranaminusovka(muztune.com).mp3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Relationship Id="rId9" Type="http://schemas.openxmlformats.org/officeDocument/2006/relationships/image" Target="../media/image4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natasha_koroleva_-_malenkaya_strana MpTri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forum.searchengines.ru/attachment.php?s=072d0ab952feae79346d2db337a44ee3&amp;attachmentid=127556&amp;stc=1&amp;d=13789896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User\Desktop\Новая папка\0_97af9_b53ca65_L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6473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6000760" cy="64291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204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/>
                <a:cs typeface="Times New Roman"/>
              </a:rPr>
              <a:t>МБДОУ"Лукоморье"с.Карамышево</a:t>
            </a:r>
            <a:endParaRPr lang="ru-RU" sz="204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3143240" y="1571612"/>
            <a:ext cx="5357850" cy="100013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2857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</a:t>
            </a:r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резентация на тему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11" name="WordArt 8"/>
          <p:cNvSpPr>
            <a:spLocks noChangeArrowheads="1" noChangeShapeType="1" noTextEdit="1"/>
          </p:cNvSpPr>
          <p:nvPr/>
        </p:nvSpPr>
        <p:spPr bwMode="auto">
          <a:xfrm>
            <a:off x="0" y="3286124"/>
            <a:ext cx="8501090" cy="17145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31763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"Один день из жизни нашей группы"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6786578" y="5572140"/>
            <a:ext cx="2357422" cy="12858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72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Выполнила воспитатель </a:t>
            </a:r>
          </a:p>
          <a:p>
            <a:pPr algn="ctr" rtl="0"/>
            <a:r>
              <a:rPr lang="ru-RU" sz="3600" kern="10" spc="72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Неугодова</a:t>
            </a:r>
            <a:r>
              <a:rPr lang="ru-RU" sz="3600" kern="10" spc="72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Екатерина</a:t>
            </a:r>
          </a:p>
          <a:p>
            <a:pPr algn="ctr" rtl="0"/>
            <a:r>
              <a:rPr lang="ru-RU" sz="3600" kern="10" spc="72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Юрьевна</a:t>
            </a:r>
            <a:endParaRPr lang="ru-RU" sz="3600" kern="10" spc="72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slow" advClick="0" advTm="1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Natasha-Koroleva-Malen_kaya-Stranaminusovka(muztune.com).mp3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428596" y="57148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1" name="Picture 3" descr="C:\Users\User\Desktop\Новая папка\62297929_1280860450_12416269_fondetoilevert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85852" y="1000108"/>
            <a:ext cx="55007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Если целый день играть, </a:t>
            </a:r>
            <a:br>
              <a:rPr lang="ru-RU" b="1" dirty="0" smtClean="0"/>
            </a:br>
            <a:r>
              <a:rPr lang="ru-RU" b="1" dirty="0" smtClean="0"/>
              <a:t>                                    Можем даже мы устать!</a:t>
            </a:r>
            <a:br>
              <a:rPr lang="ru-RU" b="1" dirty="0" smtClean="0"/>
            </a:br>
            <a:r>
              <a:rPr lang="ru-RU" b="1" dirty="0" smtClean="0"/>
              <a:t>                                        И тогда, спасая нас,</a:t>
            </a:r>
            <a:br>
              <a:rPr lang="ru-RU" b="1" dirty="0" smtClean="0"/>
            </a:br>
            <a:r>
              <a:rPr lang="ru-RU" b="1" dirty="0" smtClean="0"/>
              <a:t>                                           К нам приходит</a:t>
            </a:r>
            <a:br>
              <a:rPr lang="ru-RU" b="1" dirty="0" smtClean="0"/>
            </a:br>
            <a:r>
              <a:rPr lang="ru-RU" b="1" dirty="0" smtClean="0"/>
              <a:t>                                             ТИХИЙ ЧАС!!!</a:t>
            </a:r>
            <a:endParaRPr lang="ru-RU" dirty="0"/>
          </a:p>
        </p:txBody>
      </p:sp>
      <p:pic>
        <p:nvPicPr>
          <p:cNvPr id="9" name="Picture 2" descr="C:\Users\User\Desktop\Новая папка\c318f92afdb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958671" cy="2571768"/>
          </a:xfrm>
          <a:prstGeom prst="rect">
            <a:avLst/>
          </a:prstGeom>
          <a:noFill/>
        </p:spPr>
      </p:pic>
      <p:pic>
        <p:nvPicPr>
          <p:cNvPr id="4098" name="Picture 2" descr="I:\DCIM\102_COPY\DSC055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2928934"/>
            <a:ext cx="4071966" cy="337547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099" name="Picture 3" descr="I:\DCIM\102_COPY\DSC055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2857496"/>
            <a:ext cx="3857652" cy="303611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100" name="Picture 4" descr="I:\DCIM\102_COPY\DSC0551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28" y="642918"/>
            <a:ext cx="2643238" cy="183955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custDataLst>
      <p:tags r:id="rId1"/>
    </p:custDataLst>
  </p:cSld>
  <p:clrMapOvr>
    <a:masterClrMapping/>
  </p:clrMapOvr>
  <p:transition spd="slow" advClick="0" advTm="1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2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User\Desktop\Новая папка\62298064_1280863030_53603989_glitter - копия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39" name="Picture 3" descr="C:\Users\User\Desktop\Новая папка\detia-84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572008"/>
            <a:ext cx="2071702" cy="228599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643042" y="4929198"/>
            <a:ext cx="5214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Играть мы любим очень,</a:t>
            </a:r>
            <a:br>
              <a:rPr lang="ru-RU" b="1" dirty="0" smtClean="0"/>
            </a:br>
            <a:r>
              <a:rPr lang="ru-RU" b="1" dirty="0" smtClean="0"/>
              <a:t>                               Вы знаете, друзья!!!</a:t>
            </a:r>
            <a:br>
              <a:rPr lang="ru-RU" b="1" dirty="0" smtClean="0"/>
            </a:br>
            <a:r>
              <a:rPr lang="ru-RU" b="1" dirty="0" smtClean="0"/>
              <a:t>                           Без игр прожить ребёнку</a:t>
            </a:r>
            <a:br>
              <a:rPr lang="ru-RU" b="1" dirty="0" smtClean="0"/>
            </a:br>
            <a:r>
              <a:rPr lang="ru-RU" b="1" dirty="0" smtClean="0"/>
              <a:t>                              Никак, никак нельзя!!!</a:t>
            </a:r>
            <a:endParaRPr lang="ru-RU" dirty="0"/>
          </a:p>
        </p:txBody>
      </p:sp>
      <p:pic>
        <p:nvPicPr>
          <p:cNvPr id="39941" name="Picture 5" descr="C:\Users\User\Desktop\Новая папка\a320a0e8d2e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1643050"/>
            <a:ext cx="2000264" cy="3143272"/>
          </a:xfrm>
          <a:prstGeom prst="rect">
            <a:avLst/>
          </a:prstGeom>
          <a:noFill/>
        </p:spPr>
      </p:pic>
      <p:pic>
        <p:nvPicPr>
          <p:cNvPr id="5122" name="Picture 2" descr="I:\DCIM\102_COPY\DSC055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14290"/>
            <a:ext cx="2928958" cy="292895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124" name="Picture 4" descr="I:\DCIM\102_COPY\DSC0555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52" y="785794"/>
            <a:ext cx="3143272" cy="307183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125" name="Picture 5" descr="I:\DCIM\102_COPY\DSC0555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298" y="1142984"/>
            <a:ext cx="3214710" cy="307183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126" name="Picture 6" descr="I:\DCIM\102_COPY\DSC0555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43306" y="1500174"/>
            <a:ext cx="3000396" cy="296021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7" name="Natasha-Koroleva-Malen_kaya-Stranaminusovka(muztune.com).mp3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2325688" y="3998913"/>
            <a:ext cx="304800" cy="304800"/>
          </a:xfrm>
          <a:prstGeom prst="rect">
            <a:avLst/>
          </a:prstGeom>
        </p:spPr>
      </p:pic>
      <p:pic>
        <p:nvPicPr>
          <p:cNvPr id="2050" name="Picture 2" descr="C:\Users\User\Desktop\getImage (11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00562" y="1928802"/>
            <a:ext cx="2571768" cy="264320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spd="slow" advClick="0" advTm="2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5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User\Desktop\Новая папка\1253031224_201481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357166"/>
            <a:ext cx="5072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Ужин, вкусный ужин</a:t>
            </a:r>
            <a:br>
              <a:rPr lang="ru-RU" b="1" dirty="0" smtClean="0"/>
            </a:br>
            <a:r>
              <a:rPr lang="ru-RU" b="1" dirty="0" smtClean="0"/>
              <a:t> Нам с тобою нужен!</a:t>
            </a:r>
            <a:endParaRPr lang="en-US" b="1" dirty="0" smtClean="0"/>
          </a:p>
          <a:p>
            <a:r>
              <a:rPr lang="ru-RU" b="1" dirty="0" smtClean="0"/>
              <a:t> Быть голодным очень глупо,</a:t>
            </a:r>
            <a:br>
              <a:rPr lang="ru-RU" b="1" dirty="0" smtClean="0"/>
            </a:br>
            <a:r>
              <a:rPr lang="ru-RU" b="1" dirty="0" smtClean="0"/>
              <a:t> Мы уже большая группа!</a:t>
            </a:r>
            <a:endParaRPr lang="ru-RU" dirty="0"/>
          </a:p>
        </p:txBody>
      </p:sp>
      <p:pic>
        <p:nvPicPr>
          <p:cNvPr id="14" name="Picture 3" descr="C:\Users\User\Desktop\Новая папка\detia-85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071942"/>
            <a:ext cx="3000364" cy="2786058"/>
          </a:xfrm>
          <a:prstGeom prst="rect">
            <a:avLst/>
          </a:prstGeom>
          <a:noFill/>
        </p:spPr>
      </p:pic>
      <p:pic>
        <p:nvPicPr>
          <p:cNvPr id="6148" name="Picture 4" descr="I:\DCIM\102_COPY\DSC055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643182"/>
            <a:ext cx="3901440" cy="292608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149" name="Picture 5" descr="I:\DCIM\102_COPY\DSC055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714356"/>
            <a:ext cx="3901440" cy="292608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spd="slow" advClick="0" advTm="1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57422" y="4786322"/>
            <a:ext cx="63579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                                 </a:t>
            </a:r>
            <a:r>
              <a:rPr lang="ru-RU" b="1" dirty="0" smtClean="0"/>
              <a:t>Солнышко, не заходи,</a:t>
            </a:r>
            <a:br>
              <a:rPr lang="ru-RU" b="1" dirty="0" smtClean="0"/>
            </a:br>
            <a:r>
              <a:rPr lang="ru-RU" b="1" dirty="0" smtClean="0"/>
              <a:t>                                                             На дворе нас подожди!</a:t>
            </a:r>
            <a:br>
              <a:rPr lang="ru-RU" b="1" dirty="0" smtClean="0"/>
            </a:br>
            <a:r>
              <a:rPr lang="ru-RU" b="1" dirty="0" smtClean="0"/>
              <a:t>                                                    Мы сейчас идём гулять</a:t>
            </a:r>
            <a:br>
              <a:rPr lang="ru-RU" b="1" dirty="0" smtClean="0"/>
            </a:br>
            <a:r>
              <a:rPr lang="ru-RU" b="1" dirty="0" smtClean="0"/>
              <a:t>                                                             И родителей встречать.</a:t>
            </a:r>
            <a:br>
              <a:rPr lang="ru-RU" b="1" dirty="0" smtClean="0"/>
            </a:br>
            <a:r>
              <a:rPr lang="ru-RU" b="1" dirty="0" smtClean="0"/>
              <a:t>                                                   Я соскучилась по маме,</a:t>
            </a:r>
            <a:br>
              <a:rPr lang="ru-RU" b="1" dirty="0" smtClean="0"/>
            </a:br>
            <a:r>
              <a:rPr lang="ru-RU" b="1" dirty="0" smtClean="0"/>
              <a:t>                                                             Не могу дождаться прямо!!!</a:t>
            </a:r>
            <a:endParaRPr lang="ru-RU" dirty="0"/>
          </a:p>
        </p:txBody>
      </p:sp>
      <p:pic>
        <p:nvPicPr>
          <p:cNvPr id="8" name="Picture 6" descr="C:\Users\User\Desktop\0_a7c83_377eb989_X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8"/>
            <a:ext cx="2285984" cy="2285992"/>
          </a:xfrm>
          <a:prstGeom prst="rect">
            <a:avLst/>
          </a:prstGeom>
          <a:noFill/>
        </p:spPr>
      </p:pic>
      <p:pic>
        <p:nvPicPr>
          <p:cNvPr id="9" name="Picture 5" descr="C:\Users\User\Desktop\0_a7c81_c6d56a92_X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0"/>
            <a:ext cx="2214546" cy="2214578"/>
          </a:xfrm>
          <a:prstGeom prst="rect">
            <a:avLst/>
          </a:prstGeom>
          <a:noFill/>
        </p:spPr>
      </p:pic>
      <p:pic>
        <p:nvPicPr>
          <p:cNvPr id="7170" name="Picture 2" descr="I:\DCIM\102_COPY\DSC055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28604"/>
            <a:ext cx="3286148" cy="387765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pic>
        <p:nvPicPr>
          <p:cNvPr id="7171" name="Picture 3" descr="I:\DCIM\102_COPY\DSC055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642918"/>
            <a:ext cx="2529746" cy="300039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</p:spTree>
    <p:custDataLst>
      <p:tags r:id="rId1"/>
    </p:custDataLst>
  </p:cSld>
  <p:clrMapOvr>
    <a:masterClrMapping/>
  </p:clrMapOvr>
  <p:transition spd="slow" advClick="0" advTm="1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0_97add_f12f8f05_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1285916" y="428604"/>
            <a:ext cx="6643734" cy="20819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 люблю свой детский сад!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В нём полным полно ребят.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1,2,3,4,5 – жаль, что всех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 сосчитать!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Может сто их, может двести.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Хорошо, когда мы вместе!!!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5" descr="C:\Users\User\Desktop\Новая папка\f027bc00174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714488"/>
            <a:ext cx="2643174" cy="4214818"/>
          </a:xfrm>
          <a:prstGeom prst="rect">
            <a:avLst/>
          </a:prstGeom>
          <a:noFill/>
        </p:spPr>
      </p:pic>
      <p:pic>
        <p:nvPicPr>
          <p:cNvPr id="10" name="Picture 2" descr="C:\Users\User\Desktop\b8fc4da672e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0438"/>
            <a:ext cx="2643206" cy="314325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643174" y="6000768"/>
            <a:ext cx="62865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пасибо за внимание!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7" name="Picture 5" descr="C:\Users\User\Desktop\getIma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2857496"/>
            <a:ext cx="3857652" cy="2500330"/>
          </a:xfrm>
          <a:prstGeom prst="hear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6" name="Picture 12" descr="C:\Users\User\Desktop\Новая папка\fon-18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1038" name="Picture 14" descr="http://dg53.mycdn.me/getImage?photoId=456580622354&amp;photoType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071546"/>
            <a:ext cx="5081186" cy="3857628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  <a:scene3d>
            <a:camera prst="perspectiveAbove"/>
            <a:lightRig rig="threePt" dir="t"/>
          </a:scene3d>
          <a:sp3d>
            <a:bevelT/>
          </a:sp3d>
        </p:spPr>
      </p:pic>
      <p:pic>
        <p:nvPicPr>
          <p:cNvPr id="1040" name="Picture 16" descr="C:\Users\User\Desktop\Новая папка\image (2)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429000"/>
            <a:ext cx="928694" cy="3000396"/>
          </a:xfrm>
          <a:prstGeom prst="rect">
            <a:avLst/>
          </a:prstGeom>
          <a:noFill/>
        </p:spPr>
      </p:pic>
      <p:pic>
        <p:nvPicPr>
          <p:cNvPr id="18" name="Picture 16" descr="C:\Users\User\Desktop\Новая папка\image (2)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3357562"/>
            <a:ext cx="1214446" cy="3224234"/>
          </a:xfrm>
          <a:prstGeom prst="rect">
            <a:avLst/>
          </a:prstGeom>
          <a:noFill/>
        </p:spPr>
      </p:pic>
      <p:pic>
        <p:nvPicPr>
          <p:cNvPr id="1026" name="Picture 2" descr="C:\Users\User\Desktop\Новая папка\getImage (1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285728"/>
            <a:ext cx="1714504" cy="1285878"/>
          </a:xfrm>
          <a:prstGeom prst="rect">
            <a:avLst/>
          </a:prstGeom>
          <a:noFill/>
        </p:spPr>
      </p:pic>
      <p:pic>
        <p:nvPicPr>
          <p:cNvPr id="1028" name="Picture 4" descr="C:\Users\User\Desktop\getImag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85728"/>
            <a:ext cx="1785950" cy="1357298"/>
          </a:xfrm>
          <a:prstGeom prst="rect">
            <a:avLst/>
          </a:prstGeom>
          <a:noFill/>
        </p:spPr>
      </p:pic>
      <p:pic>
        <p:nvPicPr>
          <p:cNvPr id="1030" name="Picture 6" descr="C:\Users\User\Desktop\getImag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1785926"/>
            <a:ext cx="1643074" cy="1565443"/>
          </a:xfrm>
          <a:prstGeom prst="rect">
            <a:avLst/>
          </a:prstGeom>
          <a:noFill/>
        </p:spPr>
      </p:pic>
      <p:pic>
        <p:nvPicPr>
          <p:cNvPr id="1031" name="Picture 7" descr="C:\Users\User\Desktop\getImag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7620" y="142852"/>
            <a:ext cx="1428760" cy="1214446"/>
          </a:xfrm>
          <a:prstGeom prst="rect">
            <a:avLst/>
          </a:prstGeom>
          <a:noFill/>
        </p:spPr>
      </p:pic>
      <p:pic>
        <p:nvPicPr>
          <p:cNvPr id="3" name="Picture 2" descr="C:\Users\User\Desktop\Новая папка\getImage (15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58082" y="1714488"/>
            <a:ext cx="1428760" cy="1357322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\getImage (16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72132" y="142852"/>
            <a:ext cx="1357322" cy="1143008"/>
          </a:xfrm>
          <a:prstGeom prst="rect">
            <a:avLst/>
          </a:prstGeom>
          <a:noFill/>
        </p:spPr>
      </p:pic>
      <p:pic>
        <p:nvPicPr>
          <p:cNvPr id="4" name="Picture 4" descr="C:\Users\User\Desktop\getImage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14546" y="142852"/>
            <a:ext cx="1500198" cy="11562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2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Picture 3" descr="C:\Users\User\Desktop\Новая папка\a320a0e8d2e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943350" y="3220244"/>
            <a:ext cx="1257300" cy="1285875"/>
          </a:xfrm>
          <a:prstGeom prst="rect">
            <a:avLst/>
          </a:prstGeom>
          <a:noFill/>
        </p:spPr>
      </p:pic>
      <p:pic>
        <p:nvPicPr>
          <p:cNvPr id="32772" name="Picture 4" descr="C:\Users\User\Desktop\Новая папка\1253031275_17507153_c6543659cfe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57158" y="2428868"/>
            <a:ext cx="35719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9900"/>
                </a:solidFill>
              </a:rPr>
              <a:t>           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        группа </a:t>
            </a:r>
            <a:r>
              <a:rPr lang="ru-RU" sz="3200" b="1" dirty="0" smtClean="0">
                <a:solidFill>
                  <a:srgbClr val="00B050"/>
                </a:solidFill>
              </a:rPr>
              <a:t>«СОЛНЫШКО»</a:t>
            </a:r>
            <a:r>
              <a:rPr lang="ru-RU" sz="2400" b="1" dirty="0" smtClean="0">
                <a:solidFill>
                  <a:srgbClr val="00B050"/>
                </a:solidFill>
              </a:rPr>
              <a:t/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Рано – </a:t>
            </a:r>
            <a:r>
              <a:rPr lang="ru-RU" sz="2400" b="1" dirty="0" err="1" smtClean="0">
                <a:solidFill>
                  <a:srgbClr val="00B050"/>
                </a:solidFill>
              </a:rPr>
              <a:t>рано</a:t>
            </a:r>
            <a:r>
              <a:rPr lang="ru-RU" sz="2400" b="1" dirty="0" smtClean="0">
                <a:solidFill>
                  <a:srgbClr val="00B050"/>
                </a:solidFill>
              </a:rPr>
              <a:t> по утру 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 «Солнышко»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 ждёт детвору. 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  Весело встречает, 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  В гости приглашает!!!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User\Desktop\3152880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241032" cy="2571744"/>
          </a:xfrm>
          <a:prstGeom prst="rect">
            <a:avLst/>
          </a:prstGeom>
          <a:noFill/>
        </p:spPr>
      </p:pic>
      <p:pic>
        <p:nvPicPr>
          <p:cNvPr id="19" name="Picture 4" descr="I:\DCIM\102_COPY\DSC055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928670"/>
            <a:ext cx="5357850" cy="500434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custDataLst>
      <p:tags r:id="rId1"/>
    </p:custDataLst>
  </p:cSld>
  <p:clrMapOvr>
    <a:masterClrMapping/>
  </p:clrMapOvr>
  <p:transition spd="slow" advClick="0" advTm="1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805" name="Picture 13" descr="C:\Users\User\Desktop\Новая папка\1253031224_201481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806" name="Picture 14" descr="C:\Users\User\Desktop\Новая папка\detia-86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5143500"/>
            <a:ext cx="1104900" cy="1714500"/>
          </a:xfrm>
          <a:prstGeom prst="rect">
            <a:avLst/>
          </a:prstGeom>
          <a:noFill/>
        </p:spPr>
      </p:pic>
      <p:pic>
        <p:nvPicPr>
          <p:cNvPr id="33807" name="Picture 15" descr="C:\Users\User\Desktop\Новая папка\94f398fce3df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488" y="4857736"/>
            <a:ext cx="1714512" cy="2000264"/>
          </a:xfrm>
          <a:prstGeom prst="rect">
            <a:avLst/>
          </a:prstGeom>
          <a:noFill/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0" y="4500570"/>
            <a:ext cx="7000892" cy="200026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Мы зарядкой занимались: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На носочки поднимались,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И тянули ручки ввысь,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Ну –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солнышка коснись!!!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I:\DCIM\102_COPY\DSC054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85728"/>
            <a:ext cx="3500462" cy="34290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2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1" name="Picture 3" descr="I:\DCIM\102_COPY\DSC054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357166"/>
            <a:ext cx="3500462" cy="34826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2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Picture 4" descr="I:\DCIM\102_COPY\DSC055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1285860"/>
            <a:ext cx="3365852" cy="35004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2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custDataLst>
      <p:tags r:id="rId1"/>
    </p:custDataLst>
  </p:cSld>
  <p:clrMapOvr>
    <a:masterClrMapping/>
  </p:clrMapOvr>
  <p:transition spd="slow" advClick="0" advTm="1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Новая папка\0_8f358_b2618745_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User\Desktop\Новая папка\detia-85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66"/>
            <a:ext cx="2928958" cy="2571767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357222" y="4714884"/>
            <a:ext cx="5643602" cy="17145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             Мы за столиком сидим,</a:t>
            </a:r>
            <a:br>
              <a:rPr lang="ru-RU" sz="2800" b="1" dirty="0" smtClean="0"/>
            </a:br>
            <a:r>
              <a:rPr lang="ru-RU" sz="2800" b="1" dirty="0" smtClean="0"/>
              <a:t>                </a:t>
            </a:r>
            <a:r>
              <a:rPr lang="en-US" sz="2800" b="1" dirty="0" smtClean="0"/>
              <a:t>   </a:t>
            </a:r>
            <a:r>
              <a:rPr lang="ru-RU" sz="2800" b="1" dirty="0" smtClean="0"/>
              <a:t>  Вкусный завтрак мы едим.</a:t>
            </a:r>
            <a:br>
              <a:rPr lang="ru-RU" sz="2800" b="1" dirty="0" smtClean="0"/>
            </a:br>
            <a:r>
              <a:rPr lang="ru-RU" sz="2800" b="1" dirty="0" smtClean="0"/>
              <a:t>        Постарались повара,</a:t>
            </a:r>
            <a:br>
              <a:rPr lang="ru-RU" sz="2800" b="1" dirty="0" smtClean="0"/>
            </a:br>
            <a:r>
              <a:rPr lang="ru-RU" sz="2800" b="1" dirty="0" smtClean="0"/>
              <a:t>          Приготовили с утра!!!</a:t>
            </a:r>
            <a:endParaRPr lang="ru-RU" sz="2800" b="1" dirty="0"/>
          </a:p>
        </p:txBody>
      </p:sp>
      <p:pic>
        <p:nvPicPr>
          <p:cNvPr id="1029" name="Picture 5" descr="C:\Users\User\Desktop\Новая папка\getImage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571480"/>
            <a:ext cx="4357718" cy="407196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isometricOffAxis2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custDataLst>
      <p:tags r:id="rId1"/>
    </p:custDataLst>
  </p:cSld>
  <p:clrMapOvr>
    <a:masterClrMapping/>
  </p:clrMapOvr>
  <p:transition spd="slow" advClick="0" advTm="1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Новая папка\62297768_1280857362_2f884998842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Users\User\Desktop\Новая папка\127bfd87787f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4786322"/>
            <a:ext cx="1657340" cy="1781170"/>
          </a:xfrm>
          <a:prstGeom prst="rect">
            <a:avLst/>
          </a:prstGeom>
          <a:noFill/>
        </p:spPr>
      </p:pic>
      <p:pic>
        <p:nvPicPr>
          <p:cNvPr id="14" name="Picture 5" descr="C:\Users\User\Desktop\Новая папка\getImage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14290"/>
            <a:ext cx="3286132" cy="1714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5" name="Picture 7" descr="C:\Users\User\Desktop\Новая папка\getIma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214422"/>
            <a:ext cx="3286148" cy="1714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6" name="Picture 9" descr="C:\Users\User\Desktop\getImag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2714620"/>
            <a:ext cx="3571884" cy="1714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7" name="Текст 3"/>
          <p:cNvSpPr txBox="1">
            <a:spLocks/>
          </p:cNvSpPr>
          <p:nvPr/>
        </p:nvSpPr>
        <p:spPr>
          <a:xfrm>
            <a:off x="4645025" y="4286256"/>
            <a:ext cx="4041775" cy="22860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Любим мы не только бегать,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Веселиться и играть.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Кроме этого мы любим,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Лепить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клеить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рисовать.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457200" y="357166"/>
            <a:ext cx="4040188" cy="2157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Математика у нас,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Нам ведь скоро в 1-й класс.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Мы на палочках считали,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Складывали, вычитали…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Оказалось, я и Толя…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 почти готовы к школе!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8" name="Picture 10" descr="C:\доу\участие детей в конкурсах\региональный конкурс\ФОТО\getImage (4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2500306"/>
            <a:ext cx="4000528" cy="385765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custDataLst>
      <p:tags r:id="rId1"/>
    </p:custDataLst>
  </p:cSld>
  <p:clrMapOvr>
    <a:masterClrMapping/>
  </p:clrMapOvr>
  <p:transition spd="slow" advClick="0" advTm="1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FF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User\Desktop\Новая папка\Vlinder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412" y="0"/>
            <a:ext cx="4733928" cy="1619250"/>
          </a:xfrm>
          <a:prstGeom prst="rect">
            <a:avLst/>
          </a:prstGeom>
          <a:noFill/>
        </p:spPr>
      </p:pic>
      <p:pic>
        <p:nvPicPr>
          <p:cNvPr id="3079" name="Picture 7" descr="C:\Users\User\Desktop\Новая папка\551f743ee18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643446"/>
            <a:ext cx="3071834" cy="2214554"/>
          </a:xfrm>
          <a:prstGeom prst="rect">
            <a:avLst/>
          </a:prstGeom>
          <a:noFill/>
        </p:spPr>
      </p:pic>
      <p:pic>
        <p:nvPicPr>
          <p:cNvPr id="3080" name="Picture 8" descr="C:\Users\User\Desktop\Новая папка\68ef03d1d83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5143512"/>
            <a:ext cx="1214414" cy="1714488"/>
          </a:xfrm>
          <a:prstGeom prst="rect">
            <a:avLst/>
          </a:prstGeom>
          <a:noFill/>
        </p:spPr>
      </p:pic>
      <p:pic>
        <p:nvPicPr>
          <p:cNvPr id="3081" name="Picture 9" descr="C:\Users\User\Desktop\Новая папка\getImage (8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1" y="2505800"/>
            <a:ext cx="4786347" cy="220908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082" name="Picture 10" descr="C:\Users\User\Desktop\Новая папка\getImage (9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285728"/>
            <a:ext cx="5495434" cy="221457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083" name="Picture 11" descr="C:\Users\User\Desktop\Новая папка\getImage (10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2571743"/>
            <a:ext cx="5143536" cy="235744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4071934" y="4929198"/>
            <a:ext cx="3857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                    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Свежий воздух малышам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Нужен и полезен!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Очень весело гулять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И никаких болезней!!!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8" name="Picture 6" descr="C:\Users\User\Desktop\Новая папка\Vlinder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14290"/>
            <a:ext cx="4733928" cy="161925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Click="0" advTm="1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FF88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Новая папка\62297941_1280860632_16074397_1201438912_16943jfiq576ps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3" descr="C:\Users\User\Desktop\Новая папка\2803d47431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4366" y="3357562"/>
            <a:ext cx="4519634" cy="284797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357554" y="785794"/>
            <a:ext cx="52864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             </a:t>
            </a:r>
            <a:r>
              <a:rPr lang="ru-RU" sz="2000" b="1" dirty="0" smtClean="0">
                <a:solidFill>
                  <a:srgbClr val="7030A0"/>
                </a:solidFill>
              </a:rPr>
              <a:t>      Тёплою водою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                              Ручки чисто мою!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                           Кусочек мыла я возьму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                                     И ладошки им потру!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I:\DCIM\102_COPY\DSC055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285727"/>
            <a:ext cx="2857488" cy="271098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075" name="Picture 3" descr="I:\DCIM\102_COPY\DSC055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2928934"/>
            <a:ext cx="4572032" cy="33575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custDataLst>
      <p:tags r:id="rId1"/>
    </p:custDataLst>
  </p:cSld>
  <p:clrMapOvr>
    <a:masterClrMapping/>
  </p:clrMapOvr>
  <p:transition spd="slow" advClick="0" advTm="1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Natasha-Koroleva-Malen_kaya-Stranaminusovka(muztune.com).mp3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2325688" y="3998913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User\Desktop\Новая папка\1253031263_27181983_22501513_14576396_3723903_20055954_mdpea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3" descr="C:\Users\User\Desktop\Новая папка\getImage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357166"/>
            <a:ext cx="2214578" cy="28574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 descr="http://itd0.mycdn.me/getImage?photoId=425220583442&amp;photoType=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2143116"/>
            <a:ext cx="4071966" cy="30718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10" descr="http://itd0.mycdn.me/getImage?photoId=425220679954&amp;photoType=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70" y="3571876"/>
            <a:ext cx="2214578" cy="28574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Прямоугольник 10"/>
          <p:cNvSpPr/>
          <p:nvPr/>
        </p:nvSpPr>
        <p:spPr>
          <a:xfrm>
            <a:off x="1000100" y="214291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  </a:t>
            </a:r>
            <a:r>
              <a:rPr lang="ru-RU" sz="2400" b="1" dirty="0" smtClean="0"/>
              <a:t>На обед нам дали суп,</a:t>
            </a:r>
            <a:br>
              <a:rPr lang="ru-RU" sz="2400" b="1" dirty="0" smtClean="0"/>
            </a:br>
            <a:r>
              <a:rPr lang="ru-RU" sz="2400" b="1" dirty="0" smtClean="0"/>
              <a:t>                                        Чай и запеканку.</a:t>
            </a:r>
            <a:br>
              <a:rPr lang="ru-RU" sz="2400" b="1" dirty="0" smtClean="0"/>
            </a:br>
            <a:r>
              <a:rPr lang="ru-RU" sz="2400" b="1" dirty="0" smtClean="0"/>
              <a:t>                                        Не люблю супы, борщи.</a:t>
            </a:r>
            <a:br>
              <a:rPr lang="ru-RU" sz="2400" b="1" dirty="0" smtClean="0"/>
            </a:br>
            <a:r>
              <a:rPr lang="ru-RU" sz="2400" b="1" dirty="0" smtClean="0"/>
              <a:t>                                        Я люблю </a:t>
            </a:r>
            <a:r>
              <a:rPr lang="ru-RU" sz="2400" b="1" dirty="0" err="1" smtClean="0"/>
              <a:t>сметанку</a:t>
            </a:r>
            <a:r>
              <a:rPr lang="ru-RU" sz="2400" b="1" dirty="0" smtClean="0"/>
              <a:t>!!!</a:t>
            </a:r>
            <a:endParaRPr lang="ru-RU" sz="2400" dirty="0"/>
          </a:p>
        </p:txBody>
      </p:sp>
      <p:pic>
        <p:nvPicPr>
          <p:cNvPr id="3074" name="Picture 2" descr="C:\Users\User\Desktop\Новая папка\image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785" y="3214686"/>
            <a:ext cx="842383" cy="3643314"/>
          </a:xfrm>
          <a:prstGeom prst="rect">
            <a:avLst/>
          </a:prstGeom>
          <a:noFill/>
        </p:spPr>
      </p:pic>
      <p:pic>
        <p:nvPicPr>
          <p:cNvPr id="13" name="Picture 2" descr="C:\Users\User\Desktop\Новая папка\image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01024" y="0"/>
            <a:ext cx="842383" cy="38576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8|3|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9|2.8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3|3.9|2.6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8|2.6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6|3.6|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</TotalTime>
  <Words>136</Words>
  <Application>Microsoft Office PowerPoint</Application>
  <PresentationFormat>Экран (4:3)</PresentationFormat>
  <Paragraphs>31</Paragraphs>
  <Slides>14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             Мы за столиком сидим,                      Вкусный завтрак мы едим.         Постарались повара,           Приготовили с утра!!!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 «Один день из жизни нашей группы»</dc:title>
  <dc:creator>User</dc:creator>
  <cp:lastModifiedBy>User</cp:lastModifiedBy>
  <cp:revision>138</cp:revision>
  <dcterms:created xsi:type="dcterms:W3CDTF">2013-10-07T18:25:59Z</dcterms:created>
  <dcterms:modified xsi:type="dcterms:W3CDTF">2014-05-06T18:02:14Z</dcterms:modified>
</cp:coreProperties>
</file>